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0" r:id="rId2"/>
    <p:sldId id="256" r:id="rId3"/>
    <p:sldId id="262" r:id="rId4"/>
    <p:sldId id="264" r:id="rId5"/>
    <p:sldId id="266" r:id="rId6"/>
    <p:sldId id="267" r:id="rId7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League Spartan ExtraBold" pitchFamily="2" charset="0"/>
      <p:bold r:id="rId14"/>
    </p:embeddedFont>
    <p:embeddedFont>
      <p:font typeface="League Spartan SemiBold" pitchFamily="2" charset="0"/>
      <p:bold r:id="rId15"/>
    </p:embeddedFon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Montserrat Classic" panose="020B0604020202020204" charset="0"/>
      <p:regular r:id="rId20"/>
    </p:embeddedFont>
    <p:embeddedFont>
      <p:font typeface="Poppins" panose="00000500000000000000" pitchFamily="2" charset="0"/>
      <p:regular r:id="rId21"/>
      <p:bold r:id="rId22"/>
      <p:italic r:id="rId23"/>
      <p:boldItalic r:id="rId24"/>
    </p:embeddedFont>
    <p:embeddedFont>
      <p:font typeface="Poppins ExtraBold" panose="00000900000000000000" pitchFamily="2" charset="0"/>
      <p:bold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4101B2E-C087-4259-9018-1853BAB1448C}">
          <p14:sldIdLst>
            <p14:sldId id="260"/>
          </p14:sldIdLst>
        </p14:section>
        <p14:section name="Untitled Section" id="{EBA263C4-9B9E-49A5-9D17-8EF9B4AE55F1}">
          <p14:sldIdLst>
            <p14:sldId id="256"/>
            <p14:sldId id="262"/>
            <p14:sldId id="264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63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14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04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940548-073A-E4EC-9817-0F13429AD3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2F5EB0-3F3F-4F39-807F-912640AC2C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F8467-F161-4E23-ACC1-7FC79D67427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F0B77-94E2-D642-702E-4A8B892D3F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B785A2-C743-AAD6-308C-F46AF9A779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8A24C-66FB-4764-BD8D-6F2FC5328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71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FC723-52A6-447D-97E7-5161DDC9AFA6}" type="datetimeFigureOut">
              <a:rPr lang="en-ID" smtClean="0"/>
              <a:t>06/07/2023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9A58C-605B-4E78-906F-F97DDAA2A8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14015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82675"/>
            <a:ext cx="16764000" cy="1470025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705100"/>
            <a:ext cx="16764000" cy="68580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3F9C0-474A-4CC1-8A35-2D23ABBFBF35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858-1CEB-46B2-B0A5-B8DAE8CE7C8E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554200" y="952500"/>
            <a:ext cx="2057400" cy="8518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952500"/>
            <a:ext cx="12877800" cy="8518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A1E3-45EC-4B74-BF8C-9A990A3A1900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B584-8C42-46A2-9509-EA1AE1AFB4FE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6403652"/>
            <a:ext cx="15813087" cy="194024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15813087" cy="34969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414B-3761-474F-8BA2-0AEB277AAE4C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8310" y="2476500"/>
            <a:ext cx="7091290" cy="601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8201" y="2504049"/>
            <a:ext cx="8308144" cy="601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E907-7061-493F-B02B-3E1023F7FEF0}" type="datetime1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1276" y="2619374"/>
            <a:ext cx="77841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1276" y="3630610"/>
            <a:ext cx="7815776" cy="5791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372601" y="2614805"/>
            <a:ext cx="79103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340949" y="3674012"/>
            <a:ext cx="7942042" cy="5812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8A1F-8E4D-40C2-B7FE-B1536FD3C614}" type="datetime1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2AA8-C3D7-4348-9B04-53016BC6A68C}" type="datetime1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7EC6-8AEA-4EA7-946C-A41249392574}" type="datetime1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243" y="1059766"/>
            <a:ext cx="554275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6600" y="1028700"/>
            <a:ext cx="9525000" cy="8458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8887" y="2404378"/>
            <a:ext cx="5599113" cy="70825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58D9-15F9-45DF-B7A9-6F38A71BFF24}" type="datetime1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94249"/>
            <a:ext cx="15087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107830"/>
            <a:ext cx="15087600" cy="63490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8627267"/>
            <a:ext cx="15087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C3FE-3CD5-48BA-9D1F-C8B9DF940322}" type="datetime1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1104900"/>
            <a:ext cx="1607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430462"/>
            <a:ext cx="16078200" cy="7056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0" y="9669461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111A7-D58A-4DE2-ADEE-E11D2CF83C92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7200" y="9669462"/>
            <a:ext cx="929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042721" y="948689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b="1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en-US"/>
              <a:t>1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>
            <a:extLst>
              <a:ext uri="{FF2B5EF4-FFF2-40B4-BE49-F238E27FC236}">
                <a16:creationId xmlns:a16="http://schemas.microsoft.com/office/drawing/2014/main" id="{60EDF08C-735F-9DC3-3B4B-CE34DF11DC78}"/>
              </a:ext>
            </a:extLst>
          </p:cNvPr>
          <p:cNvSpPr txBox="1"/>
          <p:nvPr/>
        </p:nvSpPr>
        <p:spPr>
          <a:xfrm>
            <a:off x="2065345" y="3147340"/>
            <a:ext cx="5277423" cy="1568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99"/>
              </a:lnSpc>
            </a:pPr>
            <a:r>
              <a:rPr lang="en-US" sz="10999" b="1" dirty="0">
                <a:solidFill>
                  <a:srgbClr val="0A3D5C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League Spartan ExtraBold" pitchFamily="2" charset="0"/>
                <a:cs typeface="Montserrat Ultra-Bold" panose="020B0604020202020204" charset="0"/>
              </a:rPr>
              <a:t>TITLE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2C7F768-E656-9BF9-3943-71D8B1F76289}"/>
              </a:ext>
            </a:extLst>
          </p:cNvPr>
          <p:cNvSpPr txBox="1"/>
          <p:nvPr/>
        </p:nvSpPr>
        <p:spPr>
          <a:xfrm>
            <a:off x="2065345" y="4411665"/>
            <a:ext cx="5086415" cy="1568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99"/>
              </a:lnSpc>
            </a:pPr>
            <a:r>
              <a:rPr lang="en-US" sz="10999" b="1" dirty="0">
                <a:solidFill>
                  <a:srgbClr val="0A3D5C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League Spartan ExtraBold" pitchFamily="2" charset="0"/>
                <a:cs typeface="Montserrat Ultra-Bold" panose="020B0604020202020204" charset="0"/>
              </a:rPr>
              <a:t>TITLE</a:t>
            </a:r>
          </a:p>
        </p:txBody>
      </p:sp>
      <p:sp>
        <p:nvSpPr>
          <p:cNvPr id="70" name="TextBox 11">
            <a:extLst>
              <a:ext uri="{FF2B5EF4-FFF2-40B4-BE49-F238E27FC236}">
                <a16:creationId xmlns:a16="http://schemas.microsoft.com/office/drawing/2014/main" id="{CA3EAB61-702E-041C-6C91-C823287EF7DD}"/>
              </a:ext>
            </a:extLst>
          </p:cNvPr>
          <p:cNvSpPr txBox="1"/>
          <p:nvPr/>
        </p:nvSpPr>
        <p:spPr>
          <a:xfrm>
            <a:off x="2309957" y="7177135"/>
            <a:ext cx="9288593" cy="473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 spc="963" dirty="0">
                <a:solidFill>
                  <a:srgbClr val="101010"/>
                </a:solidFill>
                <a:latin typeface="League Spartan SemiBold" pitchFamily="2" charset="0"/>
                <a:ea typeface="MS Gothic" panose="020B0609070205080204" pitchFamily="49" charset="-128"/>
              </a:rPr>
              <a:t>BY</a:t>
            </a:r>
            <a:r>
              <a:rPr lang="en-US" sz="2800" spc="963" dirty="0">
                <a:solidFill>
                  <a:srgbClr val="101010"/>
                </a:solidFill>
                <a:latin typeface="Montserrat Classic"/>
              </a:rPr>
              <a:t>:</a:t>
            </a:r>
          </a:p>
        </p:txBody>
      </p:sp>
      <p:sp>
        <p:nvSpPr>
          <p:cNvPr id="71" name="TextBox 12">
            <a:extLst>
              <a:ext uri="{FF2B5EF4-FFF2-40B4-BE49-F238E27FC236}">
                <a16:creationId xmlns:a16="http://schemas.microsoft.com/office/drawing/2014/main" id="{337F2DE2-9FEC-384D-CD3E-7791718058F6}"/>
              </a:ext>
            </a:extLst>
          </p:cNvPr>
          <p:cNvSpPr txBox="1"/>
          <p:nvPr/>
        </p:nvSpPr>
        <p:spPr>
          <a:xfrm>
            <a:off x="2065345" y="5665840"/>
            <a:ext cx="5277423" cy="1568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99"/>
              </a:lnSpc>
            </a:pPr>
            <a:r>
              <a:rPr lang="en-US" sz="10999" b="1" dirty="0">
                <a:solidFill>
                  <a:srgbClr val="0A3D5C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League Spartan ExtraBold" pitchFamily="2" charset="0"/>
                <a:cs typeface="Montserrat Ultra-Bold" panose="020B060402020202020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2154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878DBAF9-67AC-B7BE-40C8-BA49A1735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27" name="Subtitle 26">
            <a:extLst>
              <a:ext uri="{FF2B5EF4-FFF2-40B4-BE49-F238E27FC236}">
                <a16:creationId xmlns:a16="http://schemas.microsoft.com/office/drawing/2014/main" id="{7CD1A9CE-A678-9113-BEAD-2079BB31A1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8EF54DC-1C74-8FD9-3ABC-0E108B3D2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85D01-83A0-C7FA-6D67-54CEB05B1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AAF6A-26AF-2EA0-ED2C-308E0B5B9A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8310" y="2476500"/>
            <a:ext cx="7853290" cy="6019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35C609-FE94-FADC-307E-A72C6ED5E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0" y="2504049"/>
            <a:ext cx="8077199" cy="60198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46EBECE-1249-F9DC-6FC8-1FD1ED361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0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5CD1B-C28D-0828-40C6-E0ABF6097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FB45F3C-2876-6AED-789C-4B460A6FD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07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20615-61A3-72CF-25E4-94B94C0D8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1F009-9970-DE5E-D8D0-DD0827ACF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F648D-8294-065B-5FBE-76E6CD061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1807339-76F9-70AD-19CA-3F2EEB0D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81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194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IGW 2023">
      <a:dk1>
        <a:sysClr val="windowText" lastClr="000000"/>
      </a:dk1>
      <a:lt1>
        <a:srgbClr val="FFFFFF"/>
      </a:lt1>
      <a:dk2>
        <a:srgbClr val="000066"/>
      </a:dk2>
      <a:lt2>
        <a:srgbClr val="F3F3F3"/>
      </a:lt2>
      <a:accent1>
        <a:srgbClr val="000066"/>
      </a:accent1>
      <a:accent2>
        <a:srgbClr val="FE8019"/>
      </a:accent2>
      <a:accent3>
        <a:srgbClr val="4FFE7D"/>
      </a:accent3>
      <a:accent4>
        <a:srgbClr val="3685C1"/>
      </a:accent4>
      <a:accent5>
        <a:srgbClr val="9F9F9F"/>
      </a:accent5>
      <a:accent6>
        <a:srgbClr val="FAC833"/>
      </a:accent6>
      <a:hlink>
        <a:srgbClr val="0000FF"/>
      </a:hlink>
      <a:folHlink>
        <a:srgbClr val="800080"/>
      </a:folHlink>
    </a:clrScheme>
    <a:fontScheme name="IIGW 2023">
      <a:majorFont>
        <a:latin typeface="Poppins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9</Words>
  <Application>Microsoft Office PowerPoint</Application>
  <PresentationFormat>Custom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Poppins ExtraBold</vt:lpstr>
      <vt:lpstr>Poppins</vt:lpstr>
      <vt:lpstr>League Spartan ExtraBold</vt:lpstr>
      <vt:lpstr>League Spartan SemiBold</vt:lpstr>
      <vt:lpstr>Montserrat Classic</vt:lpstr>
      <vt:lpstr>Calibri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IIGW 2023 - Template PPT</dc:title>
  <dc:creator>Azy</dc:creator>
  <cp:lastModifiedBy>Azy Mushofy Anwary</cp:lastModifiedBy>
  <cp:revision>14</cp:revision>
  <dcterms:created xsi:type="dcterms:W3CDTF">2006-08-16T00:00:00Z</dcterms:created>
  <dcterms:modified xsi:type="dcterms:W3CDTF">2023-07-06T02:59:55Z</dcterms:modified>
  <dc:identifier>DAFgV8m_NSA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2023-05-17T07:08:18Z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6d0fddeb-1fe4-4f13-b28f-267a67db2e47</vt:lpwstr>
  </property>
  <property fmtid="{D5CDD505-2E9C-101B-9397-08002B2CF9AE}" pid="8" name="MSIP_Label_38b525e5-f3da-4501-8f1e-526b6769fc56_ContentBits">
    <vt:lpwstr>0</vt:lpwstr>
  </property>
</Properties>
</file>